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1-L04-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Why Your Phone Battery Dies So Fast</a:t>
            </a:r>
          </a:p>
          <a:p>
            <a:pPr algn="ctr">
              <a:defRPr sz="1500" i="1">
                <a:solidFill>
                  <a:srgbClr val="1A1A2E"/>
                </a:solidFill>
              </a:defRPr>
            </a:pPr>
            <a:r>
              <a:t>Energy Conversion, Efficiency, and the Heat Tax</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HS-PS3-1, HS-PS3-3</a:t>
            </a:r>
          </a:p>
          <a:p>
            <a:pPr algn="r">
              <a:defRPr sz="1200">
                <a:solidFill>
                  <a:srgbClr val="1A1A2E"/>
                </a:solidFill>
              </a:defRPr>
            </a:pPr>
            <a:r>
              <a:t>9th Grade — Level 1: Foundations</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Identify the components that consume energy in a mobile device</a:t>
            </a:r>
          </a:p>
          <a:p>
            <a:pPr>
              <a:spcBef>
                <a:spcPts val="800"/>
              </a:spcBef>
              <a:defRPr sz="1600">
                <a:solidFill>
                  <a:srgbClr val="1A1A2E"/>
                </a:solidFill>
              </a:defRPr>
            </a:pPr>
            <a:r>
              <a:t>  *  Model how energy converts from chemical to electrical to heat</a:t>
            </a:r>
          </a:p>
          <a:p>
            <a:pPr>
              <a:spcBef>
                <a:spcPts val="800"/>
              </a:spcBef>
              <a:defRPr sz="1600">
                <a:solidFill>
                  <a:srgbClr val="1A1A2E"/>
                </a:solidFill>
              </a:defRPr>
            </a:pPr>
            <a:r>
              <a:t>  *  Explain why energy conversion is never 100% efficient</a:t>
            </a:r>
          </a:p>
          <a:p>
            <a:pPr>
              <a:spcBef>
                <a:spcPts val="800"/>
              </a:spcBef>
              <a:defRPr sz="1600">
                <a:solidFill>
                  <a:srgbClr val="1A1A2E"/>
                </a:solidFill>
              </a:defRPr>
            </a:pPr>
            <a:r>
              <a:t>  *  Predict battery life under different usage scenarios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Energy Conversion</a:t>
            </a:r>
          </a:p>
          <a:p>
            <a:pPr>
              <a:defRPr sz="1300" i="1">
                <a:solidFill>
                  <a:srgbClr val="1A1A2E"/>
                </a:solidFill>
              </a:defRPr>
            </a:pPr>
            <a:r>
              <a:t>     The process of changing energy from one form to another — e.g., chemical energy in a battery to electrical energy to light from the screen</a:t>
            </a:r>
          </a:p>
          <a:p>
            <a:pPr>
              <a:spcBef>
                <a:spcPts val="800"/>
              </a:spcBef>
              <a:defRPr sz="1500" b="1">
                <a:solidFill>
                  <a:srgbClr val="0D1B2A"/>
                </a:solidFill>
              </a:defRPr>
            </a:pPr>
            <a:r>
              <a:t>  Thermal Dissipation</a:t>
            </a:r>
          </a:p>
          <a:p>
            <a:pPr>
              <a:defRPr sz="1300" i="1">
                <a:solidFill>
                  <a:srgbClr val="1A1A2E"/>
                </a:solidFill>
              </a:defRPr>
            </a:pPr>
            <a:r>
              <a:t>     Energy lost as heat during any energy conversion process — this is the 'heat tax' you pay every time energy changes form</a:t>
            </a:r>
          </a:p>
          <a:p>
            <a:pPr>
              <a:spcBef>
                <a:spcPts val="800"/>
              </a:spcBef>
              <a:defRPr sz="1500" b="1">
                <a:solidFill>
                  <a:srgbClr val="0D1B2A"/>
                </a:solidFill>
              </a:defRPr>
            </a:pPr>
            <a:r>
              <a:t>  Power Draw</a:t>
            </a:r>
          </a:p>
          <a:p>
            <a:pPr>
              <a:defRPr sz="1300" i="1">
                <a:solidFill>
                  <a:srgbClr val="1A1A2E"/>
                </a:solidFill>
              </a:defRPr>
            </a:pPr>
            <a:r>
              <a:t>     The rate at which a device consumes energy, measured in watts — higher power draw means faster battery drain</a:t>
            </a:r>
          </a:p>
          <a:p>
            <a:pPr>
              <a:spcBef>
                <a:spcPts val="800"/>
              </a:spcBef>
              <a:defRPr sz="1500" b="1">
                <a:solidFill>
                  <a:srgbClr val="0D1B2A"/>
                </a:solidFill>
              </a:defRPr>
            </a:pPr>
            <a:r>
              <a:t>  Efficiency</a:t>
            </a:r>
          </a:p>
          <a:p>
            <a:pPr>
              <a:defRPr sz="1300" i="1">
                <a:solidFill>
                  <a:srgbClr val="1A1A2E"/>
                </a:solidFill>
              </a:defRPr>
            </a:pPr>
            <a:r>
              <a:t>     The ratio of useful energy output to total energy input — no device is 100% efficient because some energy always becomes heat</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does your phone die in 3 hours of gaming but lasts all day on standby?</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Energy Conversion, Efficiency, and the Heat Tax. Today we'll build a MODEL to discover the answer!</a:t>
            </a:r>
          </a:p>
        </p:txBody>
      </p:sp>
      <p:pic>
        <p:nvPicPr>
          <p:cNvPr id="8" name="Picture 7" descr="G09L1-L04-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1-L04-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Screen Brightness</a:t>
            </a:r>
          </a:p>
          <a:p>
            <a:pPr>
              <a:spcBef>
                <a:spcPts val="600"/>
              </a:spcBef>
              <a:defRPr sz="1600"/>
            </a:pPr>
            <a:r>
              <a:t>     *  Processing Load</a:t>
            </a:r>
          </a:p>
          <a:p>
            <a:pPr>
              <a:spcBef>
                <a:spcPts val="600"/>
              </a:spcBef>
              <a:defRPr sz="1600"/>
            </a:pPr>
            <a:r>
              <a:t>     *  Battery Capacity</a:t>
            </a:r>
          </a:p>
          <a:p>
            <a:pPr>
              <a:spcBef>
                <a:spcPts val="600"/>
              </a:spcBef>
              <a:defRPr sz="1600"/>
            </a:pPr>
            <a:r>
              <a:t>     *  Heat Generation</a:t>
            </a:r>
          </a:p>
          <a:p>
            <a:pPr>
              <a:spcBef>
                <a:spcPts val="600"/>
              </a:spcBef>
              <a:defRPr sz="1600"/>
            </a:pPr>
            <a:r>
              <a:t>     *  Battery Life</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1-L04-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Your phone gets hot when you game. Where is that heat energy coming from — and where was it supposed to go instead?</a:t>
            </a:r>
          </a:p>
        </p:txBody>
      </p:sp>
      <p:pic>
        <p:nvPicPr>
          <p:cNvPr id="8" name="Picture 7" descr="G09L1-L04-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Heavy Gaming</a:t>
            </a:r>
          </a:p>
          <a:p>
            <a:pPr>
              <a:defRPr sz="1400"/>
            </a:pPr>
            <a:r>
              <a:t>     Set Screen Brightness to HIGH and Processing Load to HIGH. Observe Battery Life and Heat Generation.</a:t>
            </a:r>
          </a:p>
          <a:p>
            <a:pPr>
              <a:spcBef>
                <a:spcPts val="1200"/>
              </a:spcBef>
              <a:defRPr sz="1600" b="1"/>
            </a:pPr>
            <a:r>
              <a:t>Standby Mode</a:t>
            </a:r>
          </a:p>
          <a:p>
            <a:pPr>
              <a:defRPr sz="1400"/>
            </a:pPr>
            <a:r>
              <a:t>     Set Screen Brightness to LOW and Processing Load to LOW. Compare battery drain to gaming mode.</a:t>
            </a:r>
          </a:p>
          <a:p>
            <a:pPr>
              <a:spcBef>
                <a:spcPts val="1200"/>
              </a:spcBef>
              <a:defRPr sz="1600" b="1"/>
            </a:pPr>
            <a:r>
              <a:t>Brightness Test</a:t>
            </a:r>
          </a:p>
          <a:p>
            <a:pPr>
              <a:defRPr sz="1400"/>
            </a:pPr>
            <a:r>
              <a:t>     Keep Processing Load at MEDIUM but change Screen Brightness from LOW to HIGH. What drains more — screen or processor?</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Energy conversion from battery chemical energy to screen light and computation is never 100% efficient</a:t>
            </a:r>
          </a:p>
          <a:p>
            <a:pPr>
              <a:spcBef>
                <a:spcPts val="1000"/>
              </a:spcBef>
              <a:defRPr sz="1500">
                <a:solidFill>
                  <a:srgbClr val="1A1A2E"/>
                </a:solidFill>
              </a:defRPr>
            </a:pPr>
            <a:r>
              <a:t>  *  Heat generation is wasted energy — every watt of heat is a watt NOT powering your screen or apps</a:t>
            </a:r>
          </a:p>
          <a:p>
            <a:pPr>
              <a:spcBef>
                <a:spcPts val="1000"/>
              </a:spcBef>
              <a:defRPr sz="1500">
                <a:solidFill>
                  <a:srgbClr val="1A1A2E"/>
                </a:solidFill>
              </a:defRPr>
            </a:pPr>
            <a:r>
              <a:t>  *  Screen brightness and processing load have a multiplicative effect on battery drain</a:t>
            </a:r>
          </a:p>
          <a:p>
            <a:pPr>
              <a:spcBef>
                <a:spcPts val="1000"/>
              </a:spcBef>
              <a:defRPr sz="1500">
                <a:solidFill>
                  <a:srgbClr val="1A1A2E"/>
                </a:solidFill>
              </a:defRPr>
            </a:pPr>
            <a:r>
              <a:t>  *  Battery capacity degrades over time, meaning the same usage pattern drains faster on an old phone</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Your phone battery dies fast during gaming because both the screen and processor are drawing maximum power simultaneously. Energy converts from chemical (battery) to electrical to light (screen) and computation (CPU), but at every step some energy is lost as heat. Gaming might use 5-8 watts while standby uses 0.1-0.3 watts — a 20-50x difference. That's why 3 hours of gaming equals 24+ hours of standby.</a:t>
            </a:r>
          </a:p>
        </p:txBody>
      </p:sp>
      <p:pic>
        <p:nvPicPr>
          <p:cNvPr id="8" name="Picture 7" descr="G09L1-L04-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The Battery Optimization Challenge</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power management system that maximizes battery life for a student who needs their phone to last a full school day (8 hours) with moderate use.</a:t>
            </a:r>
          </a:p>
          <a:p>
            <a:br/>
            <a:pPr>
              <a:spcBef>
                <a:spcPts val="1000"/>
              </a:spcBef>
              <a:defRPr sz="1600" b="1">
                <a:solidFill>
                  <a:srgbClr val="1A4780"/>
                </a:solidFill>
              </a:defRPr>
            </a:pPr>
            <a:r>
              <a:t>The Challenge:</a:t>
            </a:r>
          </a:p>
          <a:p>
            <a:pPr>
              <a:defRPr sz="1400"/>
            </a:pPr>
            <a:r>
              <a:t>A student's phone has a 4,000 mAh battery. They need to text, check social media during breaks, watch a 30-minute video at lunch, and use GPS to get home. Design power settings that keep the phone alive all day without carrying a charger.</a:t>
            </a:r>
          </a:p>
          <a:p>
            <a:br/>
            <a:pPr>
              <a:spcBef>
                <a:spcPts val="1000"/>
              </a:spcBef>
              <a:defRPr sz="1600" b="1">
                <a:solidFill>
                  <a:srgbClr val="1A4780"/>
                </a:solidFill>
              </a:defRPr>
            </a:pPr>
            <a:r>
              <a:t>Think Like an Engineer:</a:t>
            </a:r>
          </a:p>
          <a:p>
            <a:pPr>
              <a:spcBef>
                <a:spcPts val="400"/>
              </a:spcBef>
              <a:defRPr sz="1300"/>
            </a:pPr>
            <a:r>
              <a:t>     *  Which energy-consuming components can you reduce without ruining the experience?</a:t>
            </a:r>
          </a:p>
          <a:p>
            <a:pPr>
              <a:spcBef>
                <a:spcPts val="400"/>
              </a:spcBef>
              <a:defRPr sz="1300"/>
            </a:pPr>
            <a:r>
              <a:t>     *  When during the day should you allow high-power activities vs. conserve?</a:t>
            </a:r>
          </a:p>
          <a:p>
            <a:pPr>
              <a:spcBef>
                <a:spcPts val="400"/>
              </a:spcBef>
              <a:defRPr sz="1300"/>
            </a:pPr>
            <a:r>
              <a:t>     *  What's the minimum acceptable brightness and processing for each activity?</a:t>
            </a:r>
          </a:p>
        </p:txBody>
      </p:sp>
      <p:pic>
        <p:nvPicPr>
          <p:cNvPr id="7" name="Picture 6" descr="G09L1-L04-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Electrical Engineers design the power management systems in every device you own. They optimize energy conversion efficiency, design battery charging circuits, and create the algorithms that decide when to throttle performance to save power.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